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0634E5-CE79-4750-86CD-305094E96D05}" type="doc">
      <dgm:prSet loTypeId="urn:microsoft.com/office/officeart/2005/8/layout/pyramid2" loCatId="pyramid" qsTypeId="urn:microsoft.com/office/officeart/2005/8/quickstyle/simple3" qsCatId="simple" csTypeId="urn:microsoft.com/office/officeart/2005/8/colors/accent1_2" csCatId="accent1" phldr="1"/>
      <dgm:spPr/>
    </dgm:pt>
    <dgm:pt modelId="{27697B5A-A0DE-4874-BA39-0833CDDE3984}">
      <dgm:prSet phldrT="[Текст]"/>
      <dgm:spPr/>
      <dgm:t>
        <a:bodyPr/>
        <a:lstStyle/>
        <a:p>
          <a:r>
            <a:rPr lang="ru-RU" b="1" dirty="0" smtClean="0">
              <a:solidFill>
                <a:srgbClr val="0070C0"/>
              </a:solidFill>
            </a:rPr>
            <a:t>Координационный совет</a:t>
          </a:r>
          <a:endParaRPr lang="ru-RU" b="1" dirty="0">
            <a:solidFill>
              <a:srgbClr val="0070C0"/>
            </a:solidFill>
          </a:endParaRPr>
        </a:p>
      </dgm:t>
    </dgm:pt>
    <dgm:pt modelId="{625323A1-DE59-4D58-A8FB-7E5077E997E8}" type="parTrans" cxnId="{816C2AE5-7B71-4642-999C-BF4E76BD7611}">
      <dgm:prSet/>
      <dgm:spPr/>
      <dgm:t>
        <a:bodyPr/>
        <a:lstStyle/>
        <a:p>
          <a:endParaRPr lang="ru-RU"/>
        </a:p>
      </dgm:t>
    </dgm:pt>
    <dgm:pt modelId="{203FACA8-79B1-4067-B4D6-319F1716115C}" type="sibTrans" cxnId="{816C2AE5-7B71-4642-999C-BF4E76BD7611}">
      <dgm:prSet/>
      <dgm:spPr/>
      <dgm:t>
        <a:bodyPr/>
        <a:lstStyle/>
        <a:p>
          <a:endParaRPr lang="ru-RU"/>
        </a:p>
      </dgm:t>
    </dgm:pt>
    <dgm:pt modelId="{021EA564-DF09-410F-BAFA-152CE263D05B}">
      <dgm:prSet phldrT="[Текст]"/>
      <dgm:spPr/>
      <dgm:t>
        <a:bodyPr/>
        <a:lstStyle/>
        <a:p>
          <a:r>
            <a:rPr lang="ru-RU" b="1" dirty="0" smtClean="0">
              <a:solidFill>
                <a:srgbClr val="0070C0"/>
              </a:solidFill>
            </a:rPr>
            <a:t>Координационный центр</a:t>
          </a:r>
          <a:endParaRPr lang="ru-RU" b="1" dirty="0">
            <a:solidFill>
              <a:srgbClr val="0070C0"/>
            </a:solidFill>
          </a:endParaRPr>
        </a:p>
      </dgm:t>
    </dgm:pt>
    <dgm:pt modelId="{11109E57-912B-480E-8397-CF76E50D309B}" type="parTrans" cxnId="{1E7C0D5B-0F5C-4765-A208-EB194A381D63}">
      <dgm:prSet/>
      <dgm:spPr/>
      <dgm:t>
        <a:bodyPr/>
        <a:lstStyle/>
        <a:p>
          <a:endParaRPr lang="ru-RU"/>
        </a:p>
      </dgm:t>
    </dgm:pt>
    <dgm:pt modelId="{98FA0B17-3D40-4DA1-A311-337C9667FD06}" type="sibTrans" cxnId="{1E7C0D5B-0F5C-4765-A208-EB194A381D63}">
      <dgm:prSet/>
      <dgm:spPr/>
      <dgm:t>
        <a:bodyPr/>
        <a:lstStyle/>
        <a:p>
          <a:endParaRPr lang="ru-RU"/>
        </a:p>
      </dgm:t>
    </dgm:pt>
    <dgm:pt modelId="{FED7C5C0-9CC7-4268-B12A-9883143B6413}">
      <dgm:prSet phldrT="[Текст]"/>
      <dgm:spPr/>
      <dgm:t>
        <a:bodyPr/>
        <a:lstStyle/>
        <a:p>
          <a:r>
            <a:rPr lang="ru-RU" b="1" dirty="0" smtClean="0">
              <a:solidFill>
                <a:srgbClr val="0070C0"/>
              </a:solidFill>
            </a:rPr>
            <a:t>Муниципальные координационные советы, рабочие группы </a:t>
          </a:r>
          <a:endParaRPr lang="ru-RU" b="1" dirty="0">
            <a:solidFill>
              <a:srgbClr val="0070C0"/>
            </a:solidFill>
          </a:endParaRPr>
        </a:p>
      </dgm:t>
    </dgm:pt>
    <dgm:pt modelId="{E17F49AB-7DC0-474D-8FD9-79A43392FF07}" type="parTrans" cxnId="{B36C3954-8B90-4839-BE72-6E18EFDA5CAE}">
      <dgm:prSet/>
      <dgm:spPr/>
      <dgm:t>
        <a:bodyPr/>
        <a:lstStyle/>
        <a:p>
          <a:endParaRPr lang="ru-RU"/>
        </a:p>
      </dgm:t>
    </dgm:pt>
    <dgm:pt modelId="{55C11565-AD6C-4F69-8B9B-AF29FD946973}" type="sibTrans" cxnId="{B36C3954-8B90-4839-BE72-6E18EFDA5CAE}">
      <dgm:prSet/>
      <dgm:spPr/>
      <dgm:t>
        <a:bodyPr/>
        <a:lstStyle/>
        <a:p>
          <a:endParaRPr lang="ru-RU"/>
        </a:p>
      </dgm:t>
    </dgm:pt>
    <dgm:pt modelId="{A9D1E915-D0E3-4403-A9CB-73A72012FC6E}" type="pres">
      <dgm:prSet presAssocID="{370634E5-CE79-4750-86CD-305094E96D05}" presName="compositeShape" presStyleCnt="0">
        <dgm:presLayoutVars>
          <dgm:dir/>
          <dgm:resizeHandles/>
        </dgm:presLayoutVars>
      </dgm:prSet>
      <dgm:spPr/>
    </dgm:pt>
    <dgm:pt modelId="{0552294B-73BD-4AD6-9DDD-475F4B6735DD}" type="pres">
      <dgm:prSet presAssocID="{370634E5-CE79-4750-86CD-305094E96D05}" presName="pyramid" presStyleLbl="node1" presStyleIdx="0" presStyleCnt="1"/>
      <dgm:spPr/>
    </dgm:pt>
    <dgm:pt modelId="{31550284-4F04-4A52-B760-CF9CED3DE7D1}" type="pres">
      <dgm:prSet presAssocID="{370634E5-CE79-4750-86CD-305094E96D05}" presName="theList" presStyleCnt="0"/>
      <dgm:spPr/>
    </dgm:pt>
    <dgm:pt modelId="{46B083FB-F35D-4982-A95D-78A217712113}" type="pres">
      <dgm:prSet presAssocID="{27697B5A-A0DE-4874-BA39-0833CDDE3984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00E1C1-DCBA-4F7F-B4C2-AEE28A51BB02}" type="pres">
      <dgm:prSet presAssocID="{27697B5A-A0DE-4874-BA39-0833CDDE3984}" presName="aSpace" presStyleCnt="0"/>
      <dgm:spPr/>
    </dgm:pt>
    <dgm:pt modelId="{F785F6A5-E271-44CD-B585-013EB27952F6}" type="pres">
      <dgm:prSet presAssocID="{021EA564-DF09-410F-BAFA-152CE263D05B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193156-9D15-4CCD-8D79-9A6EF8E064FD}" type="pres">
      <dgm:prSet presAssocID="{021EA564-DF09-410F-BAFA-152CE263D05B}" presName="aSpace" presStyleCnt="0"/>
      <dgm:spPr/>
    </dgm:pt>
    <dgm:pt modelId="{EAED81DE-587A-440D-8CA4-C4237659A720}" type="pres">
      <dgm:prSet presAssocID="{FED7C5C0-9CC7-4268-B12A-9883143B6413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847D9C-94C5-4596-B196-F0339A8660B8}" type="pres">
      <dgm:prSet presAssocID="{FED7C5C0-9CC7-4268-B12A-9883143B6413}" presName="aSpace" presStyleCnt="0"/>
      <dgm:spPr/>
    </dgm:pt>
  </dgm:ptLst>
  <dgm:cxnLst>
    <dgm:cxn modelId="{AA166E33-F799-43E8-A7A9-8D37C61A1284}" type="presOf" srcId="{FED7C5C0-9CC7-4268-B12A-9883143B6413}" destId="{EAED81DE-587A-440D-8CA4-C4237659A720}" srcOrd="0" destOrd="0" presId="urn:microsoft.com/office/officeart/2005/8/layout/pyramid2"/>
    <dgm:cxn modelId="{E973A550-F793-4390-9DCE-D00F0E3D0252}" type="presOf" srcId="{27697B5A-A0DE-4874-BA39-0833CDDE3984}" destId="{46B083FB-F35D-4982-A95D-78A217712113}" srcOrd="0" destOrd="0" presId="urn:microsoft.com/office/officeart/2005/8/layout/pyramid2"/>
    <dgm:cxn modelId="{1E7C0D5B-0F5C-4765-A208-EB194A381D63}" srcId="{370634E5-CE79-4750-86CD-305094E96D05}" destId="{021EA564-DF09-410F-BAFA-152CE263D05B}" srcOrd="1" destOrd="0" parTransId="{11109E57-912B-480E-8397-CF76E50D309B}" sibTransId="{98FA0B17-3D40-4DA1-A311-337C9667FD06}"/>
    <dgm:cxn modelId="{B36C3954-8B90-4839-BE72-6E18EFDA5CAE}" srcId="{370634E5-CE79-4750-86CD-305094E96D05}" destId="{FED7C5C0-9CC7-4268-B12A-9883143B6413}" srcOrd="2" destOrd="0" parTransId="{E17F49AB-7DC0-474D-8FD9-79A43392FF07}" sibTransId="{55C11565-AD6C-4F69-8B9B-AF29FD946973}"/>
    <dgm:cxn modelId="{816C2AE5-7B71-4642-999C-BF4E76BD7611}" srcId="{370634E5-CE79-4750-86CD-305094E96D05}" destId="{27697B5A-A0DE-4874-BA39-0833CDDE3984}" srcOrd="0" destOrd="0" parTransId="{625323A1-DE59-4D58-A8FB-7E5077E997E8}" sibTransId="{203FACA8-79B1-4067-B4D6-319F1716115C}"/>
    <dgm:cxn modelId="{D34D6562-E936-4E8D-8DA2-A488AD4A9485}" type="presOf" srcId="{021EA564-DF09-410F-BAFA-152CE263D05B}" destId="{F785F6A5-E271-44CD-B585-013EB27952F6}" srcOrd="0" destOrd="0" presId="urn:microsoft.com/office/officeart/2005/8/layout/pyramid2"/>
    <dgm:cxn modelId="{9D5D55ED-2D3E-4789-BE63-174C3C406E2D}" type="presOf" srcId="{370634E5-CE79-4750-86CD-305094E96D05}" destId="{A9D1E915-D0E3-4403-A9CB-73A72012FC6E}" srcOrd="0" destOrd="0" presId="urn:microsoft.com/office/officeart/2005/8/layout/pyramid2"/>
    <dgm:cxn modelId="{F01293F3-F6C3-4ECC-8838-B8BC986E5870}" type="presParOf" srcId="{A9D1E915-D0E3-4403-A9CB-73A72012FC6E}" destId="{0552294B-73BD-4AD6-9DDD-475F4B6735DD}" srcOrd="0" destOrd="0" presId="urn:microsoft.com/office/officeart/2005/8/layout/pyramid2"/>
    <dgm:cxn modelId="{5AF5A30F-806C-47A7-A4BE-D1F24A1ACEA9}" type="presParOf" srcId="{A9D1E915-D0E3-4403-A9CB-73A72012FC6E}" destId="{31550284-4F04-4A52-B760-CF9CED3DE7D1}" srcOrd="1" destOrd="0" presId="urn:microsoft.com/office/officeart/2005/8/layout/pyramid2"/>
    <dgm:cxn modelId="{EB92F807-DC1B-4C4B-AC9F-F79DF8DA5987}" type="presParOf" srcId="{31550284-4F04-4A52-B760-CF9CED3DE7D1}" destId="{46B083FB-F35D-4982-A95D-78A217712113}" srcOrd="0" destOrd="0" presId="urn:microsoft.com/office/officeart/2005/8/layout/pyramid2"/>
    <dgm:cxn modelId="{684765A1-C9E8-44ED-B974-BA7CD8D0EF36}" type="presParOf" srcId="{31550284-4F04-4A52-B760-CF9CED3DE7D1}" destId="{5D00E1C1-DCBA-4F7F-B4C2-AEE28A51BB02}" srcOrd="1" destOrd="0" presId="urn:microsoft.com/office/officeart/2005/8/layout/pyramid2"/>
    <dgm:cxn modelId="{CAF051FC-83BF-4F1F-8914-167DF9A0B655}" type="presParOf" srcId="{31550284-4F04-4A52-B760-CF9CED3DE7D1}" destId="{F785F6A5-E271-44CD-B585-013EB27952F6}" srcOrd="2" destOrd="0" presId="urn:microsoft.com/office/officeart/2005/8/layout/pyramid2"/>
    <dgm:cxn modelId="{1BA75751-845B-4B28-AE7F-7196A500A697}" type="presParOf" srcId="{31550284-4F04-4A52-B760-CF9CED3DE7D1}" destId="{D6193156-9D15-4CCD-8D79-9A6EF8E064FD}" srcOrd="3" destOrd="0" presId="urn:microsoft.com/office/officeart/2005/8/layout/pyramid2"/>
    <dgm:cxn modelId="{DE096021-3EAE-4EAD-AB38-4FD7B567BD75}" type="presParOf" srcId="{31550284-4F04-4A52-B760-CF9CED3DE7D1}" destId="{EAED81DE-587A-440D-8CA4-C4237659A720}" srcOrd="4" destOrd="0" presId="urn:microsoft.com/office/officeart/2005/8/layout/pyramid2"/>
    <dgm:cxn modelId="{F8D071AD-2200-4743-AEB1-36013E0D60D5}" type="presParOf" srcId="{31550284-4F04-4A52-B760-CF9CED3DE7D1}" destId="{BB847D9C-94C5-4596-B196-F0339A8660B8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52294B-73BD-4AD6-9DDD-475F4B6735DD}">
      <dsp:nvSpPr>
        <dsp:cNvPr id="0" name=""/>
        <dsp:cNvSpPr/>
      </dsp:nvSpPr>
      <dsp:spPr>
        <a:xfrm>
          <a:off x="711199" y="0"/>
          <a:ext cx="4064000" cy="4064000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6B083FB-F35D-4982-A95D-78A217712113}">
      <dsp:nvSpPr>
        <dsp:cNvPr id="0" name=""/>
        <dsp:cNvSpPr/>
      </dsp:nvSpPr>
      <dsp:spPr>
        <a:xfrm>
          <a:off x="2743199" y="408582"/>
          <a:ext cx="2641600" cy="962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rgbClr val="0070C0"/>
              </a:solidFill>
            </a:rPr>
            <a:t>Координационный совет</a:t>
          </a:r>
          <a:endParaRPr lang="ru-RU" sz="1700" b="1" kern="1200" dirty="0">
            <a:solidFill>
              <a:srgbClr val="0070C0"/>
            </a:solidFill>
          </a:endParaRPr>
        </a:p>
      </dsp:txBody>
      <dsp:txXfrm>
        <a:off x="2790161" y="455544"/>
        <a:ext cx="2547676" cy="868101"/>
      </dsp:txXfrm>
    </dsp:sp>
    <dsp:sp modelId="{F785F6A5-E271-44CD-B585-013EB27952F6}">
      <dsp:nvSpPr>
        <dsp:cNvPr id="0" name=""/>
        <dsp:cNvSpPr/>
      </dsp:nvSpPr>
      <dsp:spPr>
        <a:xfrm>
          <a:off x="2743199" y="1490860"/>
          <a:ext cx="2641600" cy="962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rgbClr val="0070C0"/>
              </a:solidFill>
            </a:rPr>
            <a:t>Координационный центр</a:t>
          </a:r>
          <a:endParaRPr lang="ru-RU" sz="1700" b="1" kern="1200" dirty="0">
            <a:solidFill>
              <a:srgbClr val="0070C0"/>
            </a:solidFill>
          </a:endParaRPr>
        </a:p>
      </dsp:txBody>
      <dsp:txXfrm>
        <a:off x="2790161" y="1537822"/>
        <a:ext cx="2547676" cy="868101"/>
      </dsp:txXfrm>
    </dsp:sp>
    <dsp:sp modelId="{EAED81DE-587A-440D-8CA4-C4237659A720}">
      <dsp:nvSpPr>
        <dsp:cNvPr id="0" name=""/>
        <dsp:cNvSpPr/>
      </dsp:nvSpPr>
      <dsp:spPr>
        <a:xfrm>
          <a:off x="2743199" y="2573139"/>
          <a:ext cx="2641600" cy="962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rgbClr val="0070C0"/>
              </a:solidFill>
            </a:rPr>
            <a:t>Муниципальные координационные советы, рабочие группы </a:t>
          </a:r>
          <a:endParaRPr lang="ru-RU" sz="1700" b="1" kern="1200" dirty="0">
            <a:solidFill>
              <a:srgbClr val="0070C0"/>
            </a:solidFill>
          </a:endParaRPr>
        </a:p>
      </dsp:txBody>
      <dsp:txXfrm>
        <a:off x="2790161" y="2620101"/>
        <a:ext cx="2547676" cy="8681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65320-09E3-4D04-984F-7C263E088077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3E8E-D4BA-4E67-A706-0B8BF43551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65320-09E3-4D04-984F-7C263E088077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3E8E-D4BA-4E67-A706-0B8BF43551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65320-09E3-4D04-984F-7C263E088077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3E8E-D4BA-4E67-A706-0B8BF43551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65320-09E3-4D04-984F-7C263E088077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3E8E-D4BA-4E67-A706-0B8BF43551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65320-09E3-4D04-984F-7C263E088077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3E8E-D4BA-4E67-A706-0B8BF43551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65320-09E3-4D04-984F-7C263E088077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3E8E-D4BA-4E67-A706-0B8BF43551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65320-09E3-4D04-984F-7C263E088077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3E8E-D4BA-4E67-A706-0B8BF43551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65320-09E3-4D04-984F-7C263E088077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3E8E-D4BA-4E67-A706-0B8BF43551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65320-09E3-4D04-984F-7C263E088077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3E8E-D4BA-4E67-A706-0B8BF43551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65320-09E3-4D04-984F-7C263E088077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3E8E-D4BA-4E67-A706-0B8BF43551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65320-09E3-4D04-984F-7C263E088077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3E8E-D4BA-4E67-A706-0B8BF43551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65320-09E3-4D04-984F-7C263E088077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13E8E-D4BA-4E67-A706-0B8BF435516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949898718"/>
              </p:ext>
            </p:extLst>
          </p:nvPr>
        </p:nvGraphicFramePr>
        <p:xfrm>
          <a:off x="428596" y="157161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5929322" y="2000240"/>
            <a:ext cx="2928958" cy="928694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</a:rPr>
              <a:t>Функции:</a:t>
            </a:r>
          </a:p>
          <a:p>
            <a:pPr algn="ctr"/>
            <a:r>
              <a:rPr lang="ru-RU" sz="1200" b="1" dirty="0" smtClean="0">
                <a:solidFill>
                  <a:srgbClr val="002060"/>
                </a:solidFill>
              </a:rPr>
              <a:t>- планирование, координация, контроль, корректирующие мероприятия по </a:t>
            </a:r>
            <a:r>
              <a:rPr lang="ru-RU" sz="1200" b="1" dirty="0">
                <a:solidFill>
                  <a:srgbClr val="002060"/>
                </a:solidFill>
              </a:rPr>
              <a:t>в</a:t>
            </a:r>
            <a:r>
              <a:rPr lang="ru-RU" sz="1200" b="1" dirty="0" smtClean="0">
                <a:solidFill>
                  <a:srgbClr val="002060"/>
                </a:solidFill>
              </a:rPr>
              <a:t>ведению и реализации обновленных ФГОС</a:t>
            </a:r>
            <a:endParaRPr lang="ru-RU" sz="1200" b="1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929322" y="3071810"/>
            <a:ext cx="2928958" cy="985838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</a:rPr>
              <a:t>Функции:</a:t>
            </a:r>
          </a:p>
          <a:p>
            <a:pPr algn="ctr">
              <a:buFontTx/>
              <a:buChar char="-"/>
            </a:pPr>
            <a:r>
              <a:rPr lang="ru-RU" sz="1200" b="1" dirty="0" smtClean="0">
                <a:solidFill>
                  <a:srgbClr val="002060"/>
                </a:solidFill>
              </a:rPr>
              <a:t>координационная деятельность на региональном уровне</a:t>
            </a:r>
          </a:p>
          <a:p>
            <a:pPr algn="ctr">
              <a:buFontTx/>
              <a:buChar char="-"/>
            </a:pPr>
            <a:r>
              <a:rPr lang="ru-RU" sz="1200" b="1" dirty="0" smtClean="0">
                <a:solidFill>
                  <a:srgbClr val="002060"/>
                </a:solidFill>
              </a:rPr>
              <a:t>методическая поддержка</a:t>
            </a:r>
          </a:p>
          <a:p>
            <a:pPr algn="ctr">
              <a:buFontTx/>
              <a:buChar char="-"/>
            </a:pPr>
            <a:r>
              <a:rPr lang="ru-RU" sz="1200" b="1" dirty="0" smtClean="0">
                <a:solidFill>
                  <a:srgbClr val="002060"/>
                </a:solidFill>
              </a:rPr>
              <a:t>консультационная поддержка </a:t>
            </a:r>
            <a:endParaRPr lang="ru-RU" sz="1200" b="1" dirty="0">
              <a:solidFill>
                <a:srgbClr val="002060"/>
              </a:solidFill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Региональная организационно-управленческая структура по введению обновленных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ФГОС НОО и ООО</a:t>
            </a:r>
            <a:endPara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42844" y="2000240"/>
            <a:ext cx="2928958" cy="928694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Министерство образования и науки Чеченской Республики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42844" y="3071810"/>
            <a:ext cx="2928958" cy="928694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ГБУ ДПО «Институт развития образованием Чеченской Республики»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42844" y="4143380"/>
            <a:ext cx="2928958" cy="928694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Органы управления образованием администраций муниципальных районов и городских округов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929322" y="4143380"/>
            <a:ext cx="2928958" cy="985838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</a:rPr>
              <a:t>Функции:</a:t>
            </a:r>
          </a:p>
          <a:p>
            <a:pPr algn="ctr">
              <a:buFontTx/>
              <a:buChar char="-"/>
            </a:pPr>
            <a:r>
              <a:rPr lang="ru-RU" sz="1200" b="1" dirty="0" smtClean="0">
                <a:solidFill>
                  <a:srgbClr val="002060"/>
                </a:solidFill>
              </a:rPr>
              <a:t>координационная деятельность на муниципальном уровне</a:t>
            </a:r>
          </a:p>
          <a:p>
            <a:pPr algn="ctr">
              <a:buFontTx/>
              <a:buChar char="-"/>
            </a:pPr>
            <a:r>
              <a:rPr lang="ru-RU" sz="1200" b="1" dirty="0" smtClean="0">
                <a:solidFill>
                  <a:srgbClr val="002060"/>
                </a:solidFill>
              </a:rPr>
              <a:t>методическая поддержка</a:t>
            </a:r>
          </a:p>
          <a:p>
            <a:pPr algn="ctr">
              <a:buFontTx/>
              <a:buChar char="-"/>
            </a:pPr>
            <a:r>
              <a:rPr lang="ru-RU" sz="1200" b="1" dirty="0" smtClean="0">
                <a:solidFill>
                  <a:srgbClr val="002060"/>
                </a:solidFill>
              </a:rPr>
              <a:t>консультационная поддержка </a:t>
            </a:r>
            <a:endParaRPr lang="ru-RU" sz="1200" b="1" dirty="0">
              <a:solidFill>
                <a:srgbClr val="002060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131839" y="5214950"/>
            <a:ext cx="2664297" cy="612688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rgbClr val="0070C0"/>
                </a:solidFill>
              </a:rPr>
              <a:t>Общебразовательные</a:t>
            </a:r>
            <a:r>
              <a:rPr lang="ru-RU" b="1" dirty="0" smtClean="0">
                <a:solidFill>
                  <a:srgbClr val="0070C0"/>
                </a:solidFill>
              </a:rPr>
              <a:t> организации</a:t>
            </a:r>
            <a:endParaRPr lang="ru-RU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85</Words>
  <Application>Microsoft Office PowerPoint</Application>
  <PresentationFormat>Экран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Региональная организационно-управленческая структура по введению обновленных ФГОС НОО и ООО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Региональная организационно-управленческая структура по введению обновленных ФГОС</dc:title>
  <dc:creator>XTreme</dc:creator>
  <cp:lastModifiedBy>Асият Рыбалкина</cp:lastModifiedBy>
  <cp:revision>6</cp:revision>
  <dcterms:created xsi:type="dcterms:W3CDTF">2022-02-07T21:36:53Z</dcterms:created>
  <dcterms:modified xsi:type="dcterms:W3CDTF">2022-02-10T09:33:03Z</dcterms:modified>
</cp:coreProperties>
</file>